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3" autoAdjust="0"/>
  </p:normalViewPr>
  <p:slideViewPr>
    <p:cSldViewPr>
      <p:cViewPr>
        <p:scale>
          <a:sx n="80" d="100"/>
          <a:sy n="8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38AFF-62FB-4E8A-8208-C37CCBF8331D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1D02A-1396-4286-B5D2-A09502EED02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50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1D02A-1396-4286-B5D2-A09502EED02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807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313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53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950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696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555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99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11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25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10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579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29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2090B-C068-4FFF-9256-3769CB66D80A}" type="datetimeFigureOut">
              <a:rPr lang="pt-PT" smtClean="0"/>
              <a:t>30-10-2013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E975-7D9C-4A63-B714-D46A63430EA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20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5" name="Grupo 4"/>
          <p:cNvGrpSpPr/>
          <p:nvPr/>
        </p:nvGrpSpPr>
        <p:grpSpPr>
          <a:xfrm>
            <a:off x="-175846" y="0"/>
            <a:ext cx="9507415" cy="6957391"/>
            <a:chOff x="653680" y="188639"/>
            <a:chExt cx="9300555" cy="662940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80"/>
            <a:stretch/>
          </p:blipFill>
          <p:spPr bwMode="auto">
            <a:xfrm>
              <a:off x="5220072" y="188640"/>
              <a:ext cx="473416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3" t="3651" b="1525"/>
            <a:stretch/>
          </p:blipFill>
          <p:spPr bwMode="auto">
            <a:xfrm>
              <a:off x="653680" y="188639"/>
              <a:ext cx="5256087" cy="66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1268760"/>
            <a:ext cx="589816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339752" y="7647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</p:txBody>
      </p:sp>
      <p:grpSp>
        <p:nvGrpSpPr>
          <p:cNvPr id="13" name="Grupo 12"/>
          <p:cNvGrpSpPr/>
          <p:nvPr/>
        </p:nvGrpSpPr>
        <p:grpSpPr>
          <a:xfrm>
            <a:off x="3851920" y="5301208"/>
            <a:ext cx="4968552" cy="1120568"/>
            <a:chOff x="3923928" y="5557174"/>
            <a:chExt cx="4968552" cy="1120568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5589360"/>
              <a:ext cx="161139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3"/>
            <a:stretch/>
          </p:blipFill>
          <p:spPr bwMode="auto">
            <a:xfrm>
              <a:off x="5652120" y="5597742"/>
              <a:ext cx="2230755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996" y="5557174"/>
              <a:ext cx="818484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01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>
            <a:off x="-175846" y="0"/>
            <a:ext cx="9507415" cy="6957391"/>
            <a:chOff x="653680" y="188639"/>
            <a:chExt cx="9300555" cy="662940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80"/>
            <a:stretch/>
          </p:blipFill>
          <p:spPr bwMode="auto">
            <a:xfrm>
              <a:off x="5220072" y="188640"/>
              <a:ext cx="473416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3" t="3651" b="1525"/>
            <a:stretch/>
          </p:blipFill>
          <p:spPr bwMode="auto">
            <a:xfrm>
              <a:off x="653680" y="188639"/>
              <a:ext cx="5256087" cy="66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/>
          <p:cNvSpPr txBox="1"/>
          <p:nvPr/>
        </p:nvSpPr>
        <p:spPr>
          <a:xfrm>
            <a:off x="899592" y="40466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>
                <a:latin typeface="Berlin Sans FB" pitchFamily="34" charset="0"/>
              </a:rPr>
              <a:t>II ENCONTRO DE ESCRITORES DE LÍNGUA PORTUGUESA</a:t>
            </a:r>
          </a:p>
          <a:p>
            <a:pPr algn="ctr"/>
            <a:r>
              <a:rPr lang="pt-PT" sz="2200" dirty="0" smtClean="0">
                <a:latin typeface="Berlin Sans FB" pitchFamily="34" charset="0"/>
              </a:rPr>
              <a:t>Natal, de 23 a 25 de </a:t>
            </a:r>
            <a:r>
              <a:rPr lang="pt-PT" sz="2200" dirty="0" err="1" smtClean="0">
                <a:latin typeface="Berlin Sans FB" pitchFamily="34" charset="0"/>
              </a:rPr>
              <a:t>novembro</a:t>
            </a:r>
            <a:r>
              <a:rPr lang="pt-PT" sz="2200" dirty="0" smtClean="0">
                <a:latin typeface="Berlin Sans FB" pitchFamily="34" charset="0"/>
              </a:rPr>
              <a:t> de 2011 </a:t>
            </a:r>
            <a:endParaRPr lang="pt-PT" sz="2200" dirty="0">
              <a:latin typeface="Berlin Sans FB" pitchFamily="34" charset="0"/>
            </a:endParaRPr>
          </a:p>
        </p:txBody>
      </p:sp>
      <p:pic>
        <p:nvPicPr>
          <p:cNvPr id="2051" name="Picture 3" descr="C:\Users\CULTURA\Desktop\LANÇAMENTO DO LIVRO LITERATURA E LUSOFONIA\Momento musical-IMG_05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/>
          <a:stretch/>
        </p:blipFill>
        <p:spPr bwMode="auto">
          <a:xfrm>
            <a:off x="4746144" y="1305064"/>
            <a:ext cx="3858304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CULTURA\Desktop\LANÇAMENTO DO LIVRO LITERATURA E LUSOFONIA\II EELP\A.Gomes-D.Spinola-L.Leite-D.Pereira-D.Sousa-EELP 11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05064"/>
            <a:ext cx="3855057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CULTURA\Desktop\LANÇAMENTO DO LIVRO LITERATURA E LUSOFONIA\II EELP\publico-1sessao-IMG_05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91" y="4221368"/>
            <a:ext cx="479157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72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4" name="Grupo 3"/>
          <p:cNvGrpSpPr/>
          <p:nvPr/>
        </p:nvGrpSpPr>
        <p:grpSpPr>
          <a:xfrm>
            <a:off x="-175846" y="0"/>
            <a:ext cx="9507415" cy="6957391"/>
            <a:chOff x="653680" y="188639"/>
            <a:chExt cx="9300555" cy="662940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80"/>
            <a:stretch/>
          </p:blipFill>
          <p:spPr bwMode="auto">
            <a:xfrm>
              <a:off x="5220072" y="188640"/>
              <a:ext cx="473416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3" t="3651" b="1525"/>
            <a:stretch/>
          </p:blipFill>
          <p:spPr bwMode="auto">
            <a:xfrm>
              <a:off x="653680" y="188639"/>
              <a:ext cx="5256087" cy="66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/>
          <p:cNvSpPr txBox="1"/>
          <p:nvPr/>
        </p:nvSpPr>
        <p:spPr>
          <a:xfrm>
            <a:off x="1043608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>
                <a:latin typeface="Berlin Sans FB" pitchFamily="34" charset="0"/>
              </a:rPr>
              <a:t>II ENCONTRO DE ESCRITORES DE LÍNGUA PORTUGUESA</a:t>
            </a:r>
          </a:p>
          <a:p>
            <a:pPr algn="ctr"/>
            <a:r>
              <a:rPr lang="pt-PT" sz="2200" dirty="0" smtClean="0">
                <a:latin typeface="Berlin Sans FB" pitchFamily="34" charset="0"/>
              </a:rPr>
              <a:t>Natal, de 23 a 25 de </a:t>
            </a:r>
            <a:r>
              <a:rPr lang="pt-PT" sz="2200" dirty="0" err="1" smtClean="0">
                <a:latin typeface="Berlin Sans FB" pitchFamily="34" charset="0"/>
              </a:rPr>
              <a:t>novembro</a:t>
            </a:r>
            <a:r>
              <a:rPr lang="pt-PT" sz="2200" dirty="0" smtClean="0">
                <a:latin typeface="Berlin Sans FB" pitchFamily="34" charset="0"/>
              </a:rPr>
              <a:t> de 2011 </a:t>
            </a:r>
            <a:endParaRPr lang="pt-PT" sz="2200" dirty="0">
              <a:latin typeface="Berlin Sans FB" pitchFamily="34" charset="0"/>
            </a:endParaRPr>
          </a:p>
        </p:txBody>
      </p:sp>
      <p:pic>
        <p:nvPicPr>
          <p:cNvPr id="8" name="Picture 2" descr="C:\Users\CULTURA\Desktop\LANÇAMENTO DO LIVRO LITERATURA E LUSOFONIA\SEMINÁRIO RITO BRASILEIRO E OUTROS 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9" y="1390371"/>
            <a:ext cx="3809565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CULTURA\Desktop\LANÇAMENTO DO LIVRO LITERATURA E LUSOFONIA\II EELP\SEMINÁRIO RITO BRASILEIRO E OUTROS 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1" y="3356992"/>
            <a:ext cx="4077931" cy="27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91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75846" y="0"/>
            <a:ext cx="9507415" cy="6957391"/>
            <a:chOff x="653680" y="188639"/>
            <a:chExt cx="9300555" cy="662940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80"/>
            <a:stretch/>
          </p:blipFill>
          <p:spPr bwMode="auto">
            <a:xfrm>
              <a:off x="5220072" y="188640"/>
              <a:ext cx="473416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3" t="3651" b="1525"/>
            <a:stretch/>
          </p:blipFill>
          <p:spPr bwMode="auto">
            <a:xfrm>
              <a:off x="653680" y="188639"/>
              <a:ext cx="5256087" cy="66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/>
          <p:cNvSpPr txBox="1"/>
          <p:nvPr/>
        </p:nvSpPr>
        <p:spPr>
          <a:xfrm>
            <a:off x="1043608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>
                <a:latin typeface="Berlin Sans FB" pitchFamily="34" charset="0"/>
              </a:rPr>
              <a:t>II ENCONTRO DE ESCRITORES DE LÍNGUA PORTUGUESA</a:t>
            </a:r>
          </a:p>
          <a:p>
            <a:pPr algn="ctr"/>
            <a:r>
              <a:rPr lang="pt-PT" sz="2200" dirty="0" smtClean="0">
                <a:latin typeface="Berlin Sans FB" pitchFamily="34" charset="0"/>
              </a:rPr>
              <a:t>Natal, de 23 a 25 de </a:t>
            </a:r>
            <a:r>
              <a:rPr lang="pt-PT" sz="2200" dirty="0" err="1" smtClean="0">
                <a:latin typeface="Berlin Sans FB" pitchFamily="34" charset="0"/>
              </a:rPr>
              <a:t>novembro</a:t>
            </a:r>
            <a:r>
              <a:rPr lang="pt-PT" sz="2200" dirty="0" smtClean="0">
                <a:latin typeface="Berlin Sans FB" pitchFamily="34" charset="0"/>
              </a:rPr>
              <a:t> de 2011 </a:t>
            </a:r>
            <a:endParaRPr lang="pt-PT" sz="2200" dirty="0">
              <a:latin typeface="Berlin Sans FB" pitchFamily="34" charset="0"/>
            </a:endParaRPr>
          </a:p>
        </p:txBody>
      </p:sp>
      <p:pic>
        <p:nvPicPr>
          <p:cNvPr id="4098" name="Picture 2" descr="C:\Users\CULTURA\Desktop\LANÇAMENTO DO LIVRO LITERATURA E LUSOFONIA\Escritores\Abreu Pax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r="20997"/>
          <a:stretch/>
        </p:blipFill>
        <p:spPr bwMode="auto">
          <a:xfrm>
            <a:off x="1043608" y="1268760"/>
            <a:ext cx="146066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ULTURA\Desktop\LANÇAMENTO DO LIVRO LITERATURA E LUSOFONIA\Escritores\Anna-Maria-Cascu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8676"/>
            <a:ext cx="17892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ULTURA\Desktop\LANÇAMENTO DO LIVRO LITERATURA E LUSOFONIA\Escritores\António Carlos Corte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152208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ULTURA\Desktop\LANÇAMENTO DO LIVRO LITERATURA E LUSOFONIA\Escritores\António Nahud Júni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35" y="1268760"/>
            <a:ext cx="185806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ULTURA\Desktop\LANÇAMENTO DO LIVRO LITERATURA E LUSOFONIA\Escritores\Armindo-Jaime-Gome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3"/>
          <a:stretch/>
        </p:blipFill>
        <p:spPr bwMode="auto">
          <a:xfrm>
            <a:off x="971600" y="3140968"/>
            <a:ext cx="15472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CULTURA\Desktop\LANÇAMENTO DO LIVRO LITERATURA E LUSOFONIA\Escritores\Carlos Rei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r="20851"/>
          <a:stretch/>
        </p:blipFill>
        <p:spPr bwMode="auto">
          <a:xfrm>
            <a:off x="2699792" y="3140968"/>
            <a:ext cx="17892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CULTURA\Desktop\LANÇAMENTO DO LIVRO LITERATURA E LUSOFONIA\Escritores\Daniel A Pereir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8301"/>
          <a:stretch/>
        </p:blipFill>
        <p:spPr bwMode="auto">
          <a:xfrm>
            <a:off x="4644008" y="3140968"/>
            <a:ext cx="15048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CULTURA\Desktop\LANÇAMENTO DO LIVRO LITERATURA E LUSOFONIA\Escritores\Danny Spinola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r="10930"/>
          <a:stretch/>
        </p:blipFill>
        <p:spPr bwMode="auto">
          <a:xfrm>
            <a:off x="6300192" y="3140968"/>
            <a:ext cx="17337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CULTURA\Desktop\LANÇAMENTO DO LIVRO LITERATURA E LUSOFONIA\Escritores\DIÓGENES DA CUNHA LIMA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r="4948"/>
          <a:stretch/>
        </p:blipFill>
        <p:spPr bwMode="auto">
          <a:xfrm>
            <a:off x="964482" y="5013176"/>
            <a:ext cx="159129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CULTURA\Desktop\LANÇAMENTO DO LIVRO LITERATURA E LUSOFONIA\Escritores\Domingos Francisco de Jesus de Sous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6"/>
            <a:ext cx="1326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CULTURA\Desktop\LANÇAMENTO DO LIVRO LITERATURA E LUSOFONIA\Escritores\Domingos Landim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376"/>
            <a:ext cx="157170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CULTURA\Desktop\LANÇAMENTO DO LIVRO LITERATURA E LUSOFONIA\Escritores\E S Tagin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399" y="-4895850"/>
            <a:ext cx="201006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CULTURA\Desktop\LANÇAMENTO DO LIVRO LITERATURA E LUSOFONIA\Escritores\E S Tagino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r="7562"/>
          <a:stretch/>
        </p:blipFill>
        <p:spPr bwMode="auto">
          <a:xfrm>
            <a:off x="6507678" y="5017950"/>
            <a:ext cx="166472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75846" y="0"/>
            <a:ext cx="9507415" cy="6957391"/>
            <a:chOff x="653680" y="188639"/>
            <a:chExt cx="9300555" cy="6629401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80"/>
            <a:stretch/>
          </p:blipFill>
          <p:spPr bwMode="auto">
            <a:xfrm>
              <a:off x="5220072" y="188640"/>
              <a:ext cx="473416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3" t="3651" b="1525"/>
            <a:stretch/>
          </p:blipFill>
          <p:spPr bwMode="auto">
            <a:xfrm>
              <a:off x="653680" y="188639"/>
              <a:ext cx="5256087" cy="66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/>
          <p:cNvSpPr txBox="1"/>
          <p:nvPr/>
        </p:nvSpPr>
        <p:spPr>
          <a:xfrm>
            <a:off x="1043608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>
                <a:latin typeface="Berlin Sans FB" pitchFamily="34" charset="0"/>
              </a:rPr>
              <a:t>II ENCONTRO DE ESCRITORES DE LÍNGUA PORTUGUESA</a:t>
            </a:r>
          </a:p>
          <a:p>
            <a:pPr algn="ctr"/>
            <a:r>
              <a:rPr lang="pt-PT" sz="2200" dirty="0" smtClean="0">
                <a:latin typeface="Berlin Sans FB" pitchFamily="34" charset="0"/>
              </a:rPr>
              <a:t>Natal, de 23 a 25 de </a:t>
            </a:r>
            <a:r>
              <a:rPr lang="pt-PT" sz="2200" dirty="0" err="1" smtClean="0">
                <a:latin typeface="Berlin Sans FB" pitchFamily="34" charset="0"/>
              </a:rPr>
              <a:t>novembro</a:t>
            </a:r>
            <a:r>
              <a:rPr lang="pt-PT" sz="2200" dirty="0" smtClean="0">
                <a:latin typeface="Berlin Sans FB" pitchFamily="34" charset="0"/>
              </a:rPr>
              <a:t> de 2011 </a:t>
            </a:r>
            <a:endParaRPr lang="pt-PT" sz="2200" dirty="0">
              <a:latin typeface="Berlin Sans FB" pitchFamily="34" charset="0"/>
            </a:endParaRPr>
          </a:p>
        </p:txBody>
      </p:sp>
      <p:pic>
        <p:nvPicPr>
          <p:cNvPr id="6146" name="Picture 2" descr="C:\Users\CULTURA\Desktop\LANÇAMENTO DO LIVRO LITERATURA E LUSOFONIA\Escritores\foto grupo II EEL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8"/>
          <a:stretch/>
        </p:blipFill>
        <p:spPr bwMode="auto">
          <a:xfrm>
            <a:off x="1459095" y="1161039"/>
            <a:ext cx="106185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ULTURA\Desktop\LANÇAMENTO DO LIVRO LITERATURA E LUSOFONIA\Escritores\Ilza Matias de Sou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95" y="1179622"/>
            <a:ext cx="16201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CULTURA\Desktop\LANÇAMENTO DO LIVRO LITERATURA E LUSOFONIA\Escritores\Jin Gou P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9129"/>
            <a:ext cx="136784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CULTURA\Desktop\LANÇAMENTO DO LIVRO LITERATURA E LUSOFONIA\Escritores\Luiza Maria Nóbreg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63" y="1179129"/>
            <a:ext cx="136075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CULTURA\Desktop\LANÇAMENTO DO LIVRO LITERATURA E LUSOFONIA\Escritores\manuel_ru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22" y="3106552"/>
            <a:ext cx="135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CULTURA\Desktop\LANÇAMENTO DO LIVRO LITERATURA E LUSOFONIA\Escritores\Márcio de Lima Dant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94" y="3106552"/>
            <a:ext cx="14872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CULTURA\Desktop\LANÇAMENTO DO LIVRO LITERATURA E LUSOFONIA\Escritores\mario Máxim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84682"/>
            <a:ext cx="128686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CULTURA\Desktop\LANÇAMENTO DO LIVRO LITERATURA E LUSOFONIA\Escritores\Pedro-Rosa-Mend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88" y="3084682"/>
            <a:ext cx="13005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CULTURA\Desktop\LANÇAMENTO DO LIVRO LITERATURA E LUSOFONIA\Escritores\Rui Lourid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9" y="5013376"/>
            <a:ext cx="13142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CULTURA\Desktop\LANÇAMENTO DO LIVRO LITERATURA E LUSOFONIA\Escritores\Tiago Torres da Silva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5" r="25688" b="11024"/>
          <a:stretch/>
        </p:blipFill>
        <p:spPr bwMode="auto">
          <a:xfrm>
            <a:off x="2871994" y="5013210"/>
            <a:ext cx="146103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CULTURA\Desktop\LANÇAMENTO DO LIVRO LITERATURA E LUSOFONIA\Escritores\Tony Tcheka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25625"/>
          <a:stretch/>
        </p:blipFill>
        <p:spPr bwMode="auto">
          <a:xfrm>
            <a:off x="4720382" y="5027943"/>
            <a:ext cx="132574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CULTURA\Desktop\LANÇAMENTO DO LIVRO LITERATURA E LUSOFONIA\Escritores\wu-zhilian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4600" y="-89154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CULTURA\Desktop\LANÇAMENTO DO LIVRO LITERATURA E LUSOFONIA\Escritores\wu-zhiliang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r="22811"/>
          <a:stretch/>
        </p:blipFill>
        <p:spPr bwMode="auto">
          <a:xfrm>
            <a:off x="6304949" y="4970929"/>
            <a:ext cx="15794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175846" y="0"/>
            <a:ext cx="9507415" cy="6957391"/>
            <a:chOff x="653680" y="188639"/>
            <a:chExt cx="9300555" cy="6629401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80"/>
            <a:stretch/>
          </p:blipFill>
          <p:spPr bwMode="auto">
            <a:xfrm>
              <a:off x="5220072" y="188640"/>
              <a:ext cx="4734163" cy="662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3" t="3651" b="1525"/>
            <a:stretch/>
          </p:blipFill>
          <p:spPr bwMode="auto">
            <a:xfrm>
              <a:off x="653680" y="188639"/>
              <a:ext cx="5256087" cy="662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aixaDeTexto 13"/>
          <p:cNvSpPr txBox="1"/>
          <p:nvPr/>
        </p:nvSpPr>
        <p:spPr>
          <a:xfrm>
            <a:off x="1043608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 smtClean="0">
                <a:latin typeface="Berlin Sans FB" pitchFamily="34" charset="0"/>
              </a:rPr>
              <a:t>ESCRITORES PARTICIPANTES</a:t>
            </a:r>
          </a:p>
          <a:p>
            <a:pPr algn="ctr"/>
            <a:r>
              <a:rPr lang="pt-PT" sz="2200" dirty="0" smtClean="0">
                <a:latin typeface="Berlin Sans FB" pitchFamily="34" charset="0"/>
              </a:rPr>
              <a:t>I, II e III EELP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419872" y="1340768"/>
            <a:ext cx="23042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b="1" dirty="0" smtClean="0"/>
              <a:t>         CABO VERDE</a:t>
            </a:r>
          </a:p>
          <a:p>
            <a:pPr lvl="0"/>
            <a:endParaRPr lang="pt-PT" sz="400" b="1" dirty="0" smtClean="0"/>
          </a:p>
          <a:p>
            <a:pPr lvl="0"/>
            <a:r>
              <a:rPr lang="pt-PT" dirty="0" smtClean="0"/>
              <a:t>Germano </a:t>
            </a:r>
            <a:r>
              <a:rPr lang="pt-PT" dirty="0"/>
              <a:t>de </a:t>
            </a:r>
            <a:r>
              <a:rPr lang="pt-PT" dirty="0" smtClean="0"/>
              <a:t>Almeida</a:t>
            </a:r>
          </a:p>
          <a:p>
            <a:pPr lvl="0"/>
            <a:r>
              <a:rPr lang="pt-PT" dirty="0" smtClean="0"/>
              <a:t>José </a:t>
            </a:r>
            <a:r>
              <a:rPr lang="pt-PT" dirty="0"/>
              <a:t>Luís </a:t>
            </a:r>
            <a:r>
              <a:rPr lang="pt-PT" dirty="0" smtClean="0"/>
              <a:t>Tavares</a:t>
            </a:r>
          </a:p>
          <a:p>
            <a:pPr lvl="0"/>
            <a:r>
              <a:rPr lang="pt-PT" dirty="0" smtClean="0"/>
              <a:t>Daniel </a:t>
            </a:r>
            <a:r>
              <a:rPr lang="pt-PT" dirty="0" err="1"/>
              <a:t>Spinola</a:t>
            </a:r>
            <a:r>
              <a:rPr lang="pt-PT" dirty="0"/>
              <a:t> </a:t>
            </a:r>
            <a:endParaRPr lang="pt-PT" dirty="0" smtClean="0"/>
          </a:p>
          <a:p>
            <a:pPr lvl="0"/>
            <a:r>
              <a:rPr lang="pt-PT" dirty="0" smtClean="0"/>
              <a:t>Daniel Pereira</a:t>
            </a:r>
            <a:endParaRPr lang="pt-PT" dirty="0"/>
          </a:p>
          <a:p>
            <a:pPr lvl="0"/>
            <a:endParaRPr lang="pt-PT" b="1" dirty="0" smtClean="0"/>
          </a:p>
          <a:p>
            <a:pPr lvl="0"/>
            <a:r>
              <a:rPr lang="pt-PT" b="1" dirty="0" smtClean="0"/>
              <a:t>         CHINA – MACAU</a:t>
            </a:r>
          </a:p>
          <a:p>
            <a:pPr lvl="0"/>
            <a:endParaRPr lang="pt-PT" sz="400" b="1" dirty="0" smtClean="0"/>
          </a:p>
          <a:p>
            <a:pPr lvl="0"/>
            <a:r>
              <a:rPr lang="pt-PT" dirty="0" err="1" smtClean="0"/>
              <a:t>Jin</a:t>
            </a:r>
            <a:r>
              <a:rPr lang="pt-PT" dirty="0" smtClean="0"/>
              <a:t> </a:t>
            </a:r>
            <a:r>
              <a:rPr lang="pt-PT" dirty="0" err="1" smtClean="0"/>
              <a:t>Guoping</a:t>
            </a:r>
            <a:endParaRPr lang="pt-PT" dirty="0" smtClean="0"/>
          </a:p>
          <a:p>
            <a:pPr lvl="0"/>
            <a:r>
              <a:rPr lang="pt-PT" dirty="0" smtClean="0"/>
              <a:t>Wu </a:t>
            </a:r>
            <a:r>
              <a:rPr lang="pt-PT" dirty="0" err="1" smtClean="0"/>
              <a:t>Zhiliang</a:t>
            </a:r>
            <a:endParaRPr lang="pt-PT" dirty="0" smtClean="0"/>
          </a:p>
          <a:p>
            <a:pPr lvl="0"/>
            <a:endParaRPr lang="pt-PT" b="1" dirty="0" smtClean="0"/>
          </a:p>
          <a:p>
            <a:pPr lvl="0"/>
            <a:endParaRPr lang="pt-PT" b="1" dirty="0" smtClean="0"/>
          </a:p>
          <a:p>
            <a:pPr lvl="0"/>
            <a:r>
              <a:rPr lang="pt-PT" b="1" dirty="0" smtClean="0"/>
              <a:t>          GUINÉ-BISSAU</a:t>
            </a:r>
          </a:p>
          <a:p>
            <a:pPr lvl="0"/>
            <a:endParaRPr lang="pt-PT" sz="400" b="1" dirty="0" smtClean="0"/>
          </a:p>
          <a:p>
            <a:pPr lvl="0"/>
            <a:r>
              <a:rPr lang="pt-PT" dirty="0" smtClean="0"/>
              <a:t>Tony </a:t>
            </a:r>
            <a:r>
              <a:rPr lang="pt-PT" dirty="0" err="1" smtClean="0"/>
              <a:t>Tcheka</a:t>
            </a:r>
            <a:endParaRPr lang="pt-PT" dirty="0" smtClean="0"/>
          </a:p>
          <a:p>
            <a:pPr lvl="0"/>
            <a:r>
              <a:rPr lang="pt-PT" dirty="0" smtClean="0"/>
              <a:t>Leopoldo Amado</a:t>
            </a:r>
          </a:p>
          <a:p>
            <a:pPr lvl="0"/>
            <a:endParaRPr lang="pt-PT" dirty="0"/>
          </a:p>
          <a:p>
            <a:pPr lvl="0"/>
            <a:endParaRPr lang="pt-PT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11133" y="1340768"/>
            <a:ext cx="259228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+mj-lt"/>
              </a:rPr>
              <a:t>         BRASIL</a:t>
            </a:r>
          </a:p>
          <a:p>
            <a:endParaRPr lang="pt-PT" sz="400" b="1" dirty="0" smtClean="0">
              <a:latin typeface="+mj-lt"/>
            </a:endParaRPr>
          </a:p>
          <a:p>
            <a:r>
              <a:rPr lang="pt-PT" smtClean="0">
                <a:latin typeface="+mj-lt"/>
              </a:rPr>
              <a:t>João </a:t>
            </a:r>
            <a:r>
              <a:rPr lang="pt-PT" smtClean="0">
                <a:latin typeface="+mj-lt"/>
              </a:rPr>
              <a:t>Ubaldo</a:t>
            </a:r>
            <a:endParaRPr lang="pt-PT" dirty="0" smtClean="0">
              <a:latin typeface="+mj-lt"/>
            </a:endParaRPr>
          </a:p>
          <a:p>
            <a:r>
              <a:rPr lang="pt-PT" dirty="0" smtClean="0">
                <a:latin typeface="+mj-lt"/>
              </a:rPr>
              <a:t>Roberto da </a:t>
            </a:r>
            <a:r>
              <a:rPr lang="pt-PT" dirty="0" err="1" smtClean="0">
                <a:latin typeface="+mj-lt"/>
              </a:rPr>
              <a:t>Matta</a:t>
            </a:r>
            <a:r>
              <a:rPr lang="pt-PT" dirty="0" smtClean="0">
                <a:latin typeface="+mj-lt"/>
              </a:rPr>
              <a:t>  Gabriel - o pensador </a:t>
            </a:r>
          </a:p>
          <a:p>
            <a:r>
              <a:rPr lang="pt-PT" dirty="0" smtClean="0">
                <a:latin typeface="+mj-lt"/>
              </a:rPr>
              <a:t>Ivo Cavalcanti </a:t>
            </a:r>
          </a:p>
          <a:p>
            <a:r>
              <a:rPr lang="pt-PT" dirty="0" err="1" smtClean="0">
                <a:latin typeface="+mj-lt"/>
              </a:rPr>
              <a:t>Edivaldo</a:t>
            </a:r>
            <a:r>
              <a:rPr lang="pt-PT" dirty="0" smtClean="0">
                <a:latin typeface="+mj-lt"/>
              </a:rPr>
              <a:t> Boaventura </a:t>
            </a:r>
          </a:p>
          <a:p>
            <a:r>
              <a:rPr lang="pt-PT" dirty="0" smtClean="0">
                <a:latin typeface="+mj-lt"/>
              </a:rPr>
              <a:t>Ana Maria Cascudo</a:t>
            </a:r>
          </a:p>
          <a:p>
            <a:pPr lvl="0"/>
            <a:r>
              <a:rPr lang="pt-PT" dirty="0" err="1" smtClean="0">
                <a:latin typeface="+mj-lt"/>
              </a:rPr>
              <a:t>Ilza</a:t>
            </a:r>
            <a:r>
              <a:rPr lang="pt-PT" dirty="0" smtClean="0">
                <a:latin typeface="+mj-lt"/>
              </a:rPr>
              <a:t> Sousa </a:t>
            </a:r>
            <a:r>
              <a:rPr lang="pt-PT" dirty="0" err="1" smtClean="0">
                <a:latin typeface="+mj-lt"/>
              </a:rPr>
              <a:t>Junior</a:t>
            </a:r>
            <a:r>
              <a:rPr lang="pt-PT" dirty="0" smtClean="0">
                <a:latin typeface="+mj-lt"/>
              </a:rPr>
              <a:t> </a:t>
            </a:r>
            <a:r>
              <a:rPr lang="pt-PT" dirty="0" err="1" smtClean="0">
                <a:latin typeface="+mj-lt"/>
              </a:rPr>
              <a:t>Dalberto</a:t>
            </a:r>
            <a:r>
              <a:rPr lang="pt-PT" dirty="0" smtClean="0">
                <a:latin typeface="+mj-lt"/>
              </a:rPr>
              <a:t> Luísa Nóbrega</a:t>
            </a:r>
          </a:p>
          <a:p>
            <a:endParaRPr lang="pt-PT" dirty="0" smtClean="0">
              <a:latin typeface="+mj-lt"/>
            </a:endParaRPr>
          </a:p>
          <a:p>
            <a:r>
              <a:rPr lang="pt-PT" b="1" dirty="0" smtClean="0">
                <a:latin typeface="+mj-lt"/>
              </a:rPr>
              <a:t>         ANGOLA</a:t>
            </a:r>
          </a:p>
          <a:p>
            <a:endParaRPr lang="pt-PT" sz="400" b="1" dirty="0" smtClean="0">
              <a:latin typeface="+mj-lt"/>
            </a:endParaRPr>
          </a:p>
          <a:p>
            <a:pPr lvl="0"/>
            <a:r>
              <a:rPr lang="pt-PT" dirty="0" smtClean="0">
                <a:latin typeface="+mj-lt"/>
              </a:rPr>
              <a:t>Manuel Rui</a:t>
            </a:r>
          </a:p>
          <a:p>
            <a:pPr lvl="0"/>
            <a:r>
              <a:rPr lang="pt-PT" dirty="0" smtClean="0">
                <a:latin typeface="+mj-lt"/>
              </a:rPr>
              <a:t>Agualusa </a:t>
            </a:r>
          </a:p>
          <a:p>
            <a:pPr lvl="0"/>
            <a:r>
              <a:rPr lang="pt-PT" dirty="0" err="1" smtClean="0">
                <a:latin typeface="+mj-lt"/>
              </a:rPr>
              <a:t>Ondjaki</a:t>
            </a:r>
            <a:endParaRPr lang="pt-PT" dirty="0" smtClean="0">
              <a:latin typeface="+mj-lt"/>
            </a:endParaRPr>
          </a:p>
          <a:p>
            <a:pPr lvl="0"/>
            <a:endParaRPr lang="pt-PT" dirty="0">
              <a:latin typeface="+mj-lt"/>
            </a:endParaRPr>
          </a:p>
          <a:p>
            <a:pPr lvl="0"/>
            <a:r>
              <a:rPr lang="pt-PT" b="1" dirty="0" smtClean="0"/>
              <a:t>         MOÇAMBIQUE</a:t>
            </a:r>
          </a:p>
          <a:p>
            <a:pPr lvl="0"/>
            <a:endParaRPr lang="pt-PT" sz="400" b="1" dirty="0" smtClean="0"/>
          </a:p>
          <a:p>
            <a:r>
              <a:rPr lang="pt-PT" dirty="0" smtClean="0"/>
              <a:t>Mia Couto</a:t>
            </a:r>
          </a:p>
          <a:p>
            <a:r>
              <a:rPr lang="pt-PT" dirty="0" err="1" smtClean="0"/>
              <a:t>Suleiman</a:t>
            </a:r>
            <a:r>
              <a:rPr lang="pt-PT" dirty="0" smtClean="0"/>
              <a:t> </a:t>
            </a:r>
            <a:r>
              <a:rPr lang="pt-PT" dirty="0" err="1" smtClean="0"/>
              <a:t>Cassamo</a:t>
            </a:r>
            <a:endParaRPr lang="pt-PT" dirty="0" smtClean="0"/>
          </a:p>
          <a:p>
            <a:pPr lvl="0"/>
            <a:endParaRPr lang="pt-PT" b="1" dirty="0" smtClean="0">
              <a:latin typeface="+mj-lt"/>
            </a:endParaRPr>
          </a:p>
          <a:p>
            <a:pPr lvl="0"/>
            <a:endParaRPr lang="pt-PT" dirty="0" smtClean="0">
              <a:latin typeface="+mj-lt"/>
            </a:endParaRPr>
          </a:p>
          <a:p>
            <a:endParaRPr lang="pt-PT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084168" y="1390129"/>
            <a:ext cx="288032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b="1" dirty="0" smtClean="0"/>
              <a:t>          SÃO TOMÉ E PRINCIPE</a:t>
            </a:r>
          </a:p>
          <a:p>
            <a:pPr lvl="0"/>
            <a:endParaRPr lang="pt-PT" sz="400" b="1" dirty="0" smtClean="0"/>
          </a:p>
          <a:p>
            <a:pPr lvl="0"/>
            <a:r>
              <a:rPr lang="pt-PT" dirty="0" smtClean="0"/>
              <a:t>Inocência Mata</a:t>
            </a:r>
          </a:p>
          <a:p>
            <a:pPr lvl="0"/>
            <a:endParaRPr lang="pt-PT" b="1" dirty="0" smtClean="0"/>
          </a:p>
          <a:p>
            <a:pPr lvl="0"/>
            <a:endParaRPr lang="pt-PT" b="1" dirty="0" smtClean="0"/>
          </a:p>
          <a:p>
            <a:pPr lvl="0"/>
            <a:r>
              <a:rPr lang="pt-PT" b="1" dirty="0" smtClean="0"/>
              <a:t>         TIMOR LESTE</a:t>
            </a:r>
          </a:p>
          <a:p>
            <a:pPr lvl="0"/>
            <a:r>
              <a:rPr lang="pt-PT" dirty="0" smtClean="0"/>
              <a:t>Luís Cardoso </a:t>
            </a:r>
          </a:p>
          <a:p>
            <a:pPr lvl="0"/>
            <a:r>
              <a:rPr lang="pt-PT" dirty="0" smtClean="0"/>
              <a:t>Domingos de Sousa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r>
              <a:rPr lang="pt-PT" b="1" dirty="0" smtClean="0"/>
              <a:t>          PORTUGAL</a:t>
            </a:r>
          </a:p>
          <a:p>
            <a:endParaRPr lang="pt-PT" sz="400" b="1" dirty="0" smtClean="0"/>
          </a:p>
          <a:p>
            <a:r>
              <a:rPr lang="pt-PT" dirty="0" smtClean="0"/>
              <a:t>Eduardo Lourenço </a:t>
            </a:r>
          </a:p>
          <a:p>
            <a:r>
              <a:rPr lang="pt-PT" dirty="0" smtClean="0"/>
              <a:t>Isabel Alçada </a:t>
            </a:r>
          </a:p>
          <a:p>
            <a:r>
              <a:rPr lang="pt-PT" dirty="0" smtClean="0"/>
              <a:t>Ana Maria Magalhães </a:t>
            </a:r>
          </a:p>
          <a:p>
            <a:r>
              <a:rPr lang="pt-PT" dirty="0" smtClean="0"/>
              <a:t>Inês Pedrosa </a:t>
            </a:r>
          </a:p>
          <a:p>
            <a:r>
              <a:rPr lang="pt-PT" dirty="0" smtClean="0"/>
              <a:t>José Carlos Vasconcelos </a:t>
            </a:r>
          </a:p>
          <a:p>
            <a:r>
              <a:rPr lang="pt-PT" dirty="0" smtClean="0"/>
              <a:t>Carlos Reis</a:t>
            </a:r>
            <a:endParaRPr lang="pt-PT" dirty="0"/>
          </a:p>
        </p:txBody>
      </p:sp>
      <p:pic>
        <p:nvPicPr>
          <p:cNvPr id="5124" name="Picture 4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2" r="52434" b="63265"/>
          <a:stretch/>
        </p:blipFill>
        <p:spPr bwMode="auto">
          <a:xfrm>
            <a:off x="411133" y="1340768"/>
            <a:ext cx="51578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49" b="63777"/>
          <a:stretch/>
        </p:blipFill>
        <p:spPr bwMode="auto">
          <a:xfrm>
            <a:off x="411133" y="4149080"/>
            <a:ext cx="53138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0" r="78343" b="5530"/>
          <a:stretch/>
        </p:blipFill>
        <p:spPr bwMode="auto">
          <a:xfrm>
            <a:off x="410561" y="5609796"/>
            <a:ext cx="51636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r="26178" b="64128"/>
          <a:stretch/>
        </p:blipFill>
        <p:spPr bwMode="auto">
          <a:xfrm>
            <a:off x="3419872" y="1390129"/>
            <a:ext cx="53685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3" b="65695"/>
          <a:stretch/>
        </p:blipFill>
        <p:spPr bwMode="auto">
          <a:xfrm>
            <a:off x="3419871" y="4509080"/>
            <a:ext cx="53685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4" t="56959" r="26264" b="7234"/>
          <a:stretch/>
        </p:blipFill>
        <p:spPr bwMode="auto">
          <a:xfrm>
            <a:off x="6084168" y="1366388"/>
            <a:ext cx="54182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7" t="57443" b="5529"/>
          <a:stretch/>
        </p:blipFill>
        <p:spPr bwMode="auto">
          <a:xfrm>
            <a:off x="6084168" y="2429757"/>
            <a:ext cx="51818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CULTURA\Desktop\LANÇAMENTO DO LIVRO LITERATURA E LUSOFONIA\Escritores\bandeira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6" t="57242" r="52058" b="7520"/>
          <a:stretch/>
        </p:blipFill>
        <p:spPr bwMode="auto">
          <a:xfrm>
            <a:off x="6084168" y="3841446"/>
            <a:ext cx="55091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://escudosybanderas.es/images/bandera-de-maca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41417"/>
            <a:ext cx="540338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171</Words>
  <Application>Microsoft Office PowerPoint</Application>
  <PresentationFormat>Apresentação no Ecrã (4:3)</PresentationFormat>
  <Paragraphs>66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cultura</dc:creator>
  <cp:lastModifiedBy>cultura</cp:lastModifiedBy>
  <cp:revision>29</cp:revision>
  <dcterms:created xsi:type="dcterms:W3CDTF">2013-10-29T12:42:02Z</dcterms:created>
  <dcterms:modified xsi:type="dcterms:W3CDTF">2013-10-30T16:37:47Z</dcterms:modified>
</cp:coreProperties>
</file>